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7CD6A-EBC8-EDF3-BAA9-91476BBC4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32961A-7A76-5FE6-D71D-08A3E34399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D71E3-3C09-8AF0-2170-092E39732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2124B-B479-6F88-C1F3-6A7A7D190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BF79A-F998-1946-AFED-981100F38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99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C51BC-9379-8B51-DE0B-014D5E9BB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32B19E-B373-7209-2035-17FF400F9C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E05B8-2250-CC3B-8343-C2D50EDD9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F266D-C938-2392-017F-2F768A98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C19132-1386-0A3F-C81A-9CC269EA4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885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91AE5E-4990-8D5E-2A82-E802FB5FB7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EFD43-8477-F9FE-BBF2-EB47159092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AC2FC-EC75-B094-097D-1880E68E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9B30-3C2F-BEA8-AB16-293CB3E20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7F206-7552-F8F7-2881-7B543720B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322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CBFFA-199A-F13E-1AB7-B528F6E0D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529F7-762F-AFC7-8283-667732B23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300F2-F7F1-F0ED-70ED-9CAE513DE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1CA9C-D33C-AC69-A40A-F5B8B36E0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37EF7-2434-6544-6FCB-4483A52DD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793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3C01-763F-03D1-6AA3-8204149F3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F90A1-9A24-7E10-4CB8-51CA13F42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28EAD-A2BC-D718-9EF2-28DC769E2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BEF08-818D-AB22-BA8F-E4A9FDAD2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56EB7-486E-1074-99D6-FDC91C743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69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30F23-43F0-4CA9-4EE7-A0A64647E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2AD86-8D3C-E8E7-E70A-856EFF8F42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A6A0D8-2FEE-1CD7-CD55-8596FC83A1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A4EB41-5299-8472-D7A7-2DBB955C8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3BFDD0-2D38-D8D7-925D-53148F4E5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8BFD8D-EE7D-F0E6-86EF-89CAE62DC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60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6323F-279D-BD1B-5D72-67ABF5BD5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938253-88C9-513C-0B58-BBD2100D0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ACD07-5FC3-6D35-FC4B-4EB8FE183D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8FF60-70AC-15AB-E029-A45924F613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51945D-5D27-FFA6-F03F-40C786191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516D9-C7F9-7F55-6066-4500A58FA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51BEBF-8C5C-D7FA-0950-9CC642287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9B9B1D-E803-8188-F07D-EF984B45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315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AB5E0-10A3-6F51-075B-5E681A624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0A39B8-4CCB-E677-82C1-ED1F03FC6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1A56C-8AD7-CA52-C1F1-601BFA55B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9B54C5-B0AF-F5FF-35BE-CF409F765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17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6782D1-EAD9-D2E2-BD3F-C602E2A7A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BB8CE8-D664-3D9D-80F4-5731D5630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00A252-D7E7-CCC6-0A2E-6E36A138F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52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BC27-E3D6-D6A9-1895-DC1B6FC22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FC5E4-DBD9-DEB2-20FE-F226EE943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79A77-F770-A369-B9B9-A79EB36C2E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5DBBA-4E5C-DACD-A96A-43A8FB5DC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72E16-74CB-01F4-B9B0-DD5EABF33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770939-012A-9718-D8E6-588CE1131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659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CA769-46A7-D74B-0D53-3C808081E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9FED7-4C33-868C-FA61-61FC11B857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61FEB6-300B-FCFF-7459-923DB94BC2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07FB2-5866-67DE-68E4-A2AE898CE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264766-EDE5-DE06-89C1-7E11B6267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3D65A5-8BC9-F0A2-9E38-EE57620CB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21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F68F2-83E3-A8FD-3755-692087947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8D908-F8D0-C334-D23E-EE2B3F8FDC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01C9F-EE52-2E4D-D7DA-E8861473FC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37A49-A71C-4647-8B8A-8EC66FA24FE0}" type="datetimeFigureOut">
              <a:rPr lang="en-US" smtClean="0"/>
              <a:t>08/08/2024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064DE-EFE1-BE72-3822-19DB43AED2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2080A-EF00-05FB-6585-38FBDC344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4DDF1-E91F-4211-A875-0BC2600E6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9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5A8A97-4A95-4A4E-64F9-7069E08C1BE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</a:blip>
          <a:srcRect l="4488" r="11068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4D2283-CA01-6EFA-6E97-F084604B30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b="1" dirty="0"/>
              <a:t>Is traveling by Air a safe way to travel?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82AA73-7C2B-11EC-40CE-5E2C2F0DE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Airline Safety- Trisha Winquist 8/8/2024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Airline safety">
            <a:hlinkClick r:id="" action="ppaction://media"/>
            <a:extLst>
              <a:ext uri="{FF2B5EF4-FFF2-40B4-BE49-F238E27FC236}">
                <a16:creationId xmlns:a16="http://schemas.microsoft.com/office/drawing/2014/main" id="{AD43247B-FEA7-F4A3-6549-BC64788B71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077CCC4-1967-4D65-E5C2-A397678C64B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3958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8632"/>
    </mc:Choice>
    <mc:Fallback>
      <p:transition spd="slow" advTm="48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44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  <p:extLst>
    <p:ext uri="{E180D4A7-C9FB-4DFB-919C-405C955672EB}">
      <p14:showEvtLst xmlns:p14="http://schemas.microsoft.com/office/powerpoint/2010/main">
        <p14:playEvt time="2436" objId="5"/>
        <p14:stopEvt time="7001" objId="5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55CFCFB6-2CF5-0680-5DA4-244AAD5B32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6B74DA9-D71C-C3F4-114C-D64FCFE6A5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66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724"/>
    </mc:Choice>
    <mc:Fallback>
      <p:transition spd="slow" advTm="194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E20CBE-82A6-3979-2D21-83FABFD89DB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505156" y="299509"/>
            <a:ext cx="2769599" cy="625898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716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2269</TotalTime>
  <Words>15</Words>
  <Application>Microsoft Office PowerPoint</Application>
  <PresentationFormat>Widescreen</PresentationFormat>
  <Paragraphs>2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Is traveling by Air a safe way to travel?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traveling by Air a safe way to travel?</dc:title>
  <dc:creator>Winquist, Trisha</dc:creator>
  <cp:lastModifiedBy>Winquist, Trisha</cp:lastModifiedBy>
  <cp:revision>1</cp:revision>
  <dcterms:created xsi:type="dcterms:W3CDTF">2024-08-09T00:41:45Z</dcterms:created>
  <dcterms:modified xsi:type="dcterms:W3CDTF">2024-08-10T14:31:43Z</dcterms:modified>
</cp:coreProperties>
</file>

<file path=docProps/thumbnail.jpeg>
</file>